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82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18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 NR 33 - ESPAÇO CONFINADO - FUNCIONÁRIOS AUTORIZADOS E VIGIAS - CAPACITAÇÃO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16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1 ano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90933" y="461820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2C13D1D-495C-4C4A-9E79-0DB8A779865F}"/>
              </a:ext>
            </a:extLst>
          </p:cNvPr>
          <p:cNvSpPr txBox="1"/>
          <p:nvPr/>
        </p:nvSpPr>
        <p:spPr>
          <a:xfrm>
            <a:off x="333224" y="1402251"/>
            <a:ext cx="378026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Definições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Reconhecimento, avaliação e controle de riscos;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Funcionamento de equipamentos utilizados;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Procedimentos e utilização da PET; e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Noções de resgate e primeiros socorros.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1100" dirty="0">
              <a:solidFill>
                <a:srgbClr val="000000"/>
              </a:solidFill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NR 33 -Segurança e Saúde nos Trabalhos em Espaços Confinados</a:t>
            </a:r>
            <a:endParaRPr lang="pt-BR" sz="1100" b="0" i="0" u="none" strike="noStrike" baseline="0" dirty="0">
              <a:solidFill>
                <a:srgbClr val="000000"/>
              </a:solidFill>
              <a:latin typeface="CIDFont+F1"/>
            </a:endParaRPr>
          </a:p>
          <a:p>
            <a:pPr algn="l"/>
            <a:endParaRPr lang="pt-BR" dirty="0">
              <a:solidFill>
                <a:srgbClr val="000000"/>
              </a:solidFill>
              <a:latin typeface="CIDFont+F1"/>
            </a:endParaRPr>
          </a:p>
          <a:p>
            <a:pPr algn="l"/>
            <a:endParaRPr lang="pt-BR" sz="11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2516</TotalTime>
  <Words>191</Words>
  <Application>Microsoft Office PowerPoint</Application>
  <PresentationFormat>Personalizar</PresentationFormat>
  <Paragraphs>35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399</cp:revision>
  <cp:lastPrinted>2023-01-18T11:46:20Z</cp:lastPrinted>
  <dcterms:created xsi:type="dcterms:W3CDTF">1996-09-21T19:33:27Z</dcterms:created>
  <dcterms:modified xsi:type="dcterms:W3CDTF">2024-08-19T20:20:44Z</dcterms:modified>
</cp:coreProperties>
</file>